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81" r:id="rId2"/>
    <p:sldId id="265" r:id="rId3"/>
    <p:sldId id="278" r:id="rId4"/>
    <p:sldId id="267" r:id="rId5"/>
    <p:sldId id="268" r:id="rId6"/>
    <p:sldId id="282" r:id="rId7"/>
    <p:sldId id="269" r:id="rId8"/>
    <p:sldId id="276" r:id="rId9"/>
    <p:sldId id="279" r:id="rId10"/>
    <p:sldId id="280" r:id="rId11"/>
    <p:sldId id="277" r:id="rId12"/>
    <p:sldId id="283" r:id="rId13"/>
    <p:sldId id="284" r:id="rId14"/>
    <p:sldId id="286" r:id="rId15"/>
    <p:sldId id="287" r:id="rId16"/>
    <p:sldId id="288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5C0A2-A675-4F83-BD45-DCB418CCA8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73882-ECCD-434C-BE4C-CA3332F07A0F}">
      <dgm:prSet custT="1"/>
      <dgm:spPr>
        <a:blipFill rotWithShape="0">
          <a:blip xmlns:r="http://schemas.openxmlformats.org/officeDocument/2006/relationships" r:embed="rId1">
            <a:lum bright="40000" contrast="40000"/>
          </a:blip>
          <a:stretch>
            <a:fillRect/>
          </a:stretch>
        </a:blipFill>
        <a:ln w="76200">
          <a:solidFill>
            <a:schemeClr val="bg1"/>
          </a:solidFill>
        </a:ln>
      </dgm:spPr>
      <dgm:t>
        <a:bodyPr/>
        <a:lstStyle/>
        <a:p>
          <a:pPr rtl="0"/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John </a:t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1:26-27</a:t>
          </a:r>
        </a:p>
      </dgm:t>
    </dgm:pt>
    <dgm:pt modelId="{109CB009-A2D9-430E-BD2D-A222C9905225}" type="parTrans" cxnId="{710E9F40-7D81-4DFD-8FC6-B0C8E09DC52F}">
      <dgm:prSet/>
      <dgm:spPr/>
      <dgm:t>
        <a:bodyPr/>
        <a:lstStyle/>
        <a:p>
          <a:endParaRPr lang="en-US"/>
        </a:p>
      </dgm:t>
    </dgm:pt>
    <dgm:pt modelId="{486499DE-96C1-48A9-86C5-783BF176DF02}" type="sibTrans" cxnId="{710E9F40-7D81-4DFD-8FC6-B0C8E09DC52F}">
      <dgm:prSet/>
      <dgm:spPr/>
      <dgm:t>
        <a:bodyPr/>
        <a:lstStyle/>
        <a:p>
          <a:endParaRPr lang="en-US"/>
        </a:p>
      </dgm:t>
    </dgm:pt>
    <dgm:pt modelId="{EB681D40-B584-4547-9C5F-C5D40AD37577}">
      <dgm:prSet custT="1"/>
      <dgm:spPr>
        <a:blipFill rotWithShape="0">
          <a:blip xmlns:r="http://schemas.openxmlformats.org/officeDocument/2006/relationships" r:embed="rId1">
            <a:lum contrast="40000"/>
          </a:blip>
          <a:stretch>
            <a:fillRect/>
          </a:stretch>
        </a:blipFill>
        <a:ln w="76200">
          <a:solidFill>
            <a:schemeClr val="bg1"/>
          </a:solidFill>
        </a:ln>
      </dgm:spPr>
      <dgm:t>
        <a:bodyPr/>
        <a:lstStyle/>
        <a:p>
          <a:pPr rtl="0"/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John </a:t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1:29-30</a:t>
          </a:r>
        </a:p>
      </dgm:t>
    </dgm:pt>
    <dgm:pt modelId="{A665D874-D685-4825-851C-24FCE7C75C49}" type="parTrans" cxnId="{D023C55D-91A2-4964-A53C-5B6679BF8B48}">
      <dgm:prSet/>
      <dgm:spPr/>
      <dgm:t>
        <a:bodyPr/>
        <a:lstStyle/>
        <a:p>
          <a:endParaRPr lang="en-US"/>
        </a:p>
      </dgm:t>
    </dgm:pt>
    <dgm:pt modelId="{38642851-0A83-4867-B907-08A2092DBA65}" type="sibTrans" cxnId="{D023C55D-91A2-4964-A53C-5B6679BF8B48}">
      <dgm:prSet/>
      <dgm:spPr/>
      <dgm:t>
        <a:bodyPr/>
        <a:lstStyle/>
        <a:p>
          <a:endParaRPr lang="en-US"/>
        </a:p>
      </dgm:t>
    </dgm:pt>
    <dgm:pt modelId="{9E239CFE-5898-4B45-81BC-F9FCC995880B}">
      <dgm:prSet custT="1"/>
      <dgm:spPr>
        <a:blipFill rotWithShape="0">
          <a:blip xmlns:r="http://schemas.openxmlformats.org/officeDocument/2006/relationships" r:embed="rId1">
            <a:lum contrast="40000"/>
          </a:blip>
          <a:stretch>
            <a:fillRect/>
          </a:stretch>
        </a:blipFill>
        <a:ln w="76200">
          <a:solidFill>
            <a:schemeClr val="bg1"/>
          </a:solidFill>
        </a:ln>
      </dgm:spPr>
      <dgm:t>
        <a:bodyPr/>
        <a:lstStyle/>
        <a:p>
          <a:pPr rtl="0"/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Luke </a:t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3:9-11</a:t>
          </a:r>
        </a:p>
      </dgm:t>
    </dgm:pt>
    <dgm:pt modelId="{C6312961-9D5D-4369-B7F6-6C9F569A6A4C}" type="sibTrans" cxnId="{9DA7D1C0-18B9-417B-B582-014E21ECCD53}">
      <dgm:prSet/>
      <dgm:spPr/>
      <dgm:t>
        <a:bodyPr/>
        <a:lstStyle/>
        <a:p>
          <a:endParaRPr lang="en-US"/>
        </a:p>
      </dgm:t>
    </dgm:pt>
    <dgm:pt modelId="{BDEB7BBE-DF8C-4977-BF2A-A2031686411C}" type="parTrans" cxnId="{9DA7D1C0-18B9-417B-B582-014E21ECCD53}">
      <dgm:prSet/>
      <dgm:spPr/>
      <dgm:t>
        <a:bodyPr/>
        <a:lstStyle/>
        <a:p>
          <a:endParaRPr lang="en-US"/>
        </a:p>
      </dgm:t>
    </dgm:pt>
    <dgm:pt modelId="{8B26FEB4-F616-4520-ADEB-BA7BBB996DE8}">
      <dgm:prSet custT="1"/>
      <dgm:spPr>
        <a:blipFill rotWithShape="0">
          <a:blip xmlns:r="http://schemas.openxmlformats.org/officeDocument/2006/relationships" r:embed="rId2">
            <a:lum contrast="40000"/>
          </a:blip>
          <a:stretch>
            <a:fillRect/>
          </a:stretch>
        </a:blipFill>
        <a:ln w="76200">
          <a:solidFill>
            <a:schemeClr val="bg1"/>
          </a:solidFill>
        </a:ln>
      </dgm:spPr>
      <dgm:t>
        <a:bodyPr/>
        <a:lstStyle/>
        <a:p>
          <a:pPr rtl="0"/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Luke </a:t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1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3:4-6</a:t>
          </a:r>
          <a:r>
            <a:rPr lang="en-US" sz="1800" b="1" baseline="0" dirty="0">
              <a:solidFill>
                <a:schemeClr val="tx1"/>
              </a:solidFill>
            </a:rPr>
            <a:t>  </a:t>
          </a:r>
          <a:endParaRPr lang="en-US" sz="1800" baseline="0" dirty="0">
            <a:solidFill>
              <a:schemeClr val="tx1"/>
            </a:solidFill>
          </a:endParaRPr>
        </a:p>
      </dgm:t>
    </dgm:pt>
    <dgm:pt modelId="{7EAC482C-28CE-47E6-91C0-CD24137B49F7}" type="sibTrans" cxnId="{D33ECAFB-F45E-416D-A9D4-3235E487D670}">
      <dgm:prSet/>
      <dgm:spPr/>
      <dgm:t>
        <a:bodyPr/>
        <a:lstStyle/>
        <a:p>
          <a:endParaRPr lang="en-US"/>
        </a:p>
      </dgm:t>
    </dgm:pt>
    <dgm:pt modelId="{891380B1-BF80-4957-A0BB-08DB70232AB5}" type="parTrans" cxnId="{D33ECAFB-F45E-416D-A9D4-3235E487D670}">
      <dgm:prSet/>
      <dgm:spPr/>
      <dgm:t>
        <a:bodyPr/>
        <a:lstStyle/>
        <a:p>
          <a:endParaRPr lang="en-US"/>
        </a:p>
      </dgm:t>
    </dgm:pt>
    <dgm:pt modelId="{88378019-DB06-448A-97EA-A3EB29513E69}" type="pres">
      <dgm:prSet presAssocID="{F375C0A2-A675-4F83-BD45-DCB418CCA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7235B8-F997-49FE-852C-5992CDF13B99}" type="pres">
      <dgm:prSet presAssocID="{8B26FEB4-F616-4520-ADEB-BA7BBB996D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9D5A4-214F-4158-86A9-CF0334FFAB05}" type="pres">
      <dgm:prSet presAssocID="{8B26FEB4-F616-4520-ADEB-BA7BBB996DE8}" presName="spNode" presStyleCnt="0"/>
      <dgm:spPr/>
    </dgm:pt>
    <dgm:pt modelId="{9A9E22E7-3618-4BF2-9A1F-D32C84C04DCD}" type="pres">
      <dgm:prSet presAssocID="{7EAC482C-28CE-47E6-91C0-CD24137B49F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D090C5C-103D-4A99-B8B0-8BCB675C52EF}" type="pres">
      <dgm:prSet presAssocID="{9E239CFE-5898-4B45-81BC-F9FCC99588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B4BC5-6621-423C-A84E-AADB15C1F66F}" type="pres">
      <dgm:prSet presAssocID="{9E239CFE-5898-4B45-81BC-F9FCC995880B}" presName="spNode" presStyleCnt="0"/>
      <dgm:spPr/>
    </dgm:pt>
    <dgm:pt modelId="{6289E2F6-E8D5-4352-A61A-AB9D421D376E}" type="pres">
      <dgm:prSet presAssocID="{C6312961-9D5D-4369-B7F6-6C9F569A6A4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0A8A0B0-E057-4B2E-BAAA-6B66D36B3760}" type="pres">
      <dgm:prSet presAssocID="{15973882-ECCD-434C-BE4C-CA3332F07A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225D-B862-4A28-85C8-96CB446B3DDC}" type="pres">
      <dgm:prSet presAssocID="{15973882-ECCD-434C-BE4C-CA3332F07A0F}" presName="spNode" presStyleCnt="0"/>
      <dgm:spPr/>
    </dgm:pt>
    <dgm:pt modelId="{9B24AB4D-DDA9-425D-A60F-DD18C83532D5}" type="pres">
      <dgm:prSet presAssocID="{486499DE-96C1-48A9-86C5-783BF176DF0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093089D-4138-43F8-BF6C-E296B161111B}" type="pres">
      <dgm:prSet presAssocID="{EB681D40-B584-4547-9C5F-C5D40AD375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884D-8616-4F16-A97B-A0D5E4B15342}" type="pres">
      <dgm:prSet presAssocID="{EB681D40-B584-4547-9C5F-C5D40AD37577}" presName="spNode" presStyleCnt="0"/>
      <dgm:spPr/>
    </dgm:pt>
    <dgm:pt modelId="{F990D754-FD7F-4837-BFED-9FE137AA4F28}" type="pres">
      <dgm:prSet presAssocID="{38642851-0A83-4867-B907-08A2092DBA65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2604086-FD43-48E7-BA6C-A98B26E6807E}" type="presOf" srcId="{486499DE-96C1-48A9-86C5-783BF176DF02}" destId="{9B24AB4D-DDA9-425D-A60F-DD18C83532D5}" srcOrd="0" destOrd="0" presId="urn:microsoft.com/office/officeart/2005/8/layout/cycle6"/>
    <dgm:cxn modelId="{D33ECAFB-F45E-416D-A9D4-3235E487D670}" srcId="{F375C0A2-A675-4F83-BD45-DCB418CCA891}" destId="{8B26FEB4-F616-4520-ADEB-BA7BBB996DE8}" srcOrd="0" destOrd="0" parTransId="{891380B1-BF80-4957-A0BB-08DB70232AB5}" sibTransId="{7EAC482C-28CE-47E6-91C0-CD24137B49F7}"/>
    <dgm:cxn modelId="{CFE61944-7A4A-4E20-B91C-8EE9B6C9042C}" type="presOf" srcId="{38642851-0A83-4867-B907-08A2092DBA65}" destId="{F990D754-FD7F-4837-BFED-9FE137AA4F28}" srcOrd="0" destOrd="0" presId="urn:microsoft.com/office/officeart/2005/8/layout/cycle6"/>
    <dgm:cxn modelId="{9B679832-07CE-4ECF-A0E7-D1D74594D25C}" type="presOf" srcId="{EB681D40-B584-4547-9C5F-C5D40AD37577}" destId="{D093089D-4138-43F8-BF6C-E296B161111B}" srcOrd="0" destOrd="0" presId="urn:microsoft.com/office/officeart/2005/8/layout/cycle6"/>
    <dgm:cxn modelId="{9DA7D1C0-18B9-417B-B582-014E21ECCD53}" srcId="{F375C0A2-A675-4F83-BD45-DCB418CCA891}" destId="{9E239CFE-5898-4B45-81BC-F9FCC995880B}" srcOrd="1" destOrd="0" parTransId="{BDEB7BBE-DF8C-4977-BF2A-A2031686411C}" sibTransId="{C6312961-9D5D-4369-B7F6-6C9F569A6A4C}"/>
    <dgm:cxn modelId="{ACD91A48-3E9F-43AC-A07A-6692FF7FDB29}" type="presOf" srcId="{8B26FEB4-F616-4520-ADEB-BA7BBB996DE8}" destId="{337235B8-F997-49FE-852C-5992CDF13B99}" srcOrd="0" destOrd="0" presId="urn:microsoft.com/office/officeart/2005/8/layout/cycle6"/>
    <dgm:cxn modelId="{D34ECC25-7D00-44B7-BE59-8A366849EF86}" type="presOf" srcId="{F375C0A2-A675-4F83-BD45-DCB418CCA891}" destId="{88378019-DB06-448A-97EA-A3EB29513E69}" srcOrd="0" destOrd="0" presId="urn:microsoft.com/office/officeart/2005/8/layout/cycle6"/>
    <dgm:cxn modelId="{3FDBC9F7-0DB6-4B1E-9FC4-CD328800E248}" type="presOf" srcId="{C6312961-9D5D-4369-B7F6-6C9F569A6A4C}" destId="{6289E2F6-E8D5-4352-A61A-AB9D421D376E}" srcOrd="0" destOrd="0" presId="urn:microsoft.com/office/officeart/2005/8/layout/cycle6"/>
    <dgm:cxn modelId="{D023C55D-91A2-4964-A53C-5B6679BF8B48}" srcId="{F375C0A2-A675-4F83-BD45-DCB418CCA891}" destId="{EB681D40-B584-4547-9C5F-C5D40AD37577}" srcOrd="3" destOrd="0" parTransId="{A665D874-D685-4825-851C-24FCE7C75C49}" sibTransId="{38642851-0A83-4867-B907-08A2092DBA65}"/>
    <dgm:cxn modelId="{D795E10D-5821-4C16-AF64-88B46AB69BC2}" type="presOf" srcId="{7EAC482C-28CE-47E6-91C0-CD24137B49F7}" destId="{9A9E22E7-3618-4BF2-9A1F-D32C84C04DCD}" srcOrd="0" destOrd="0" presId="urn:microsoft.com/office/officeart/2005/8/layout/cycle6"/>
    <dgm:cxn modelId="{710E9F40-7D81-4DFD-8FC6-B0C8E09DC52F}" srcId="{F375C0A2-A675-4F83-BD45-DCB418CCA891}" destId="{15973882-ECCD-434C-BE4C-CA3332F07A0F}" srcOrd="2" destOrd="0" parTransId="{109CB009-A2D9-430E-BD2D-A222C9905225}" sibTransId="{486499DE-96C1-48A9-86C5-783BF176DF02}"/>
    <dgm:cxn modelId="{DBA59EAC-90B1-4C25-81CB-9BCC859FA291}" type="presOf" srcId="{9E239CFE-5898-4B45-81BC-F9FCC995880B}" destId="{CD090C5C-103D-4A99-B8B0-8BCB675C52EF}" srcOrd="0" destOrd="0" presId="urn:microsoft.com/office/officeart/2005/8/layout/cycle6"/>
    <dgm:cxn modelId="{80053BB9-52B8-4F54-90E6-37D4609C21E1}" type="presOf" srcId="{15973882-ECCD-434C-BE4C-CA3332F07A0F}" destId="{20A8A0B0-E057-4B2E-BAAA-6B66D36B3760}" srcOrd="0" destOrd="0" presId="urn:microsoft.com/office/officeart/2005/8/layout/cycle6"/>
    <dgm:cxn modelId="{ECAE842D-2975-493D-8B1A-E17807A39B83}" type="presParOf" srcId="{88378019-DB06-448A-97EA-A3EB29513E69}" destId="{337235B8-F997-49FE-852C-5992CDF13B99}" srcOrd="0" destOrd="0" presId="urn:microsoft.com/office/officeart/2005/8/layout/cycle6"/>
    <dgm:cxn modelId="{4B81F024-F31A-4772-9EB6-BC9677C5CF1C}" type="presParOf" srcId="{88378019-DB06-448A-97EA-A3EB29513E69}" destId="{DD69D5A4-214F-4158-86A9-CF0334FFAB05}" srcOrd="1" destOrd="0" presId="urn:microsoft.com/office/officeart/2005/8/layout/cycle6"/>
    <dgm:cxn modelId="{EB9FE4FC-453F-45C0-8D09-AD07CB4305C4}" type="presParOf" srcId="{88378019-DB06-448A-97EA-A3EB29513E69}" destId="{9A9E22E7-3618-4BF2-9A1F-D32C84C04DCD}" srcOrd="2" destOrd="0" presId="urn:microsoft.com/office/officeart/2005/8/layout/cycle6"/>
    <dgm:cxn modelId="{6757D6D4-B2D7-4DF7-A8BB-DBDA1D589BE6}" type="presParOf" srcId="{88378019-DB06-448A-97EA-A3EB29513E69}" destId="{CD090C5C-103D-4A99-B8B0-8BCB675C52EF}" srcOrd="3" destOrd="0" presId="urn:microsoft.com/office/officeart/2005/8/layout/cycle6"/>
    <dgm:cxn modelId="{75E1109E-B09E-4531-A352-0766B9610829}" type="presParOf" srcId="{88378019-DB06-448A-97EA-A3EB29513E69}" destId="{C73B4BC5-6621-423C-A84E-AADB15C1F66F}" srcOrd="4" destOrd="0" presId="urn:microsoft.com/office/officeart/2005/8/layout/cycle6"/>
    <dgm:cxn modelId="{A63105A1-7DFA-49F4-812C-2EFD5E06DBC7}" type="presParOf" srcId="{88378019-DB06-448A-97EA-A3EB29513E69}" destId="{6289E2F6-E8D5-4352-A61A-AB9D421D376E}" srcOrd="5" destOrd="0" presId="urn:microsoft.com/office/officeart/2005/8/layout/cycle6"/>
    <dgm:cxn modelId="{898F6C1D-78FE-4C85-BC84-CDFB0CD47303}" type="presParOf" srcId="{88378019-DB06-448A-97EA-A3EB29513E69}" destId="{20A8A0B0-E057-4B2E-BAAA-6B66D36B3760}" srcOrd="6" destOrd="0" presId="urn:microsoft.com/office/officeart/2005/8/layout/cycle6"/>
    <dgm:cxn modelId="{44AB8173-C692-414B-ACDA-7074FBA41812}" type="presParOf" srcId="{88378019-DB06-448A-97EA-A3EB29513E69}" destId="{4D26225D-B862-4A28-85C8-96CB446B3DDC}" srcOrd="7" destOrd="0" presId="urn:microsoft.com/office/officeart/2005/8/layout/cycle6"/>
    <dgm:cxn modelId="{11F27573-4311-4A50-ABDB-55AC2F9593CB}" type="presParOf" srcId="{88378019-DB06-448A-97EA-A3EB29513E69}" destId="{9B24AB4D-DDA9-425D-A60F-DD18C83532D5}" srcOrd="8" destOrd="0" presId="urn:microsoft.com/office/officeart/2005/8/layout/cycle6"/>
    <dgm:cxn modelId="{1E601EA8-0648-4E4E-9ABF-958366C905FB}" type="presParOf" srcId="{88378019-DB06-448A-97EA-A3EB29513E69}" destId="{D093089D-4138-43F8-BF6C-E296B161111B}" srcOrd="9" destOrd="0" presId="urn:microsoft.com/office/officeart/2005/8/layout/cycle6"/>
    <dgm:cxn modelId="{9DE81D64-5BA1-4C88-B492-0505F448F8A4}" type="presParOf" srcId="{88378019-DB06-448A-97EA-A3EB29513E69}" destId="{0DCA884D-8616-4F16-A97B-A0D5E4B15342}" srcOrd="10" destOrd="0" presId="urn:microsoft.com/office/officeart/2005/8/layout/cycle6"/>
    <dgm:cxn modelId="{8D74F4D9-333A-4053-A87B-F33A32395E94}" type="presParOf" srcId="{88378019-DB06-448A-97EA-A3EB29513E69}" destId="{F990D754-FD7F-4837-BFED-9FE137AA4F28}" srcOrd="11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5\chapter_15.wav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20574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743200" y="304800"/>
            <a:ext cx="5486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c£I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otim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h¶p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c£WtaIoa¶nÂ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nXy</a:t>
            </a:r>
            <a:r>
              <a:rPr lang="en-US" sz="2200" b="1" dirty="0">
                <a:latin typeface="ML-Aathira" pitchFamily="82" charset="0"/>
              </a:rPr>
              <a:t>\ma`njnà</a:t>
            </a:r>
            <a:r>
              <a:rPr lang="en-US" sz="2200" b="1" dirty="0">
                <a:latin typeface="ML-Aathira" pitchFamily="82" charset="0"/>
              </a:rPr>
              <a:t>³</a:t>
            </a:r>
          </a:p>
          <a:p>
            <a:r>
              <a:rPr lang="en-US" sz="2200" b="1" dirty="0" err="1">
                <a:latin typeface="ML-Aathira" pitchFamily="82" charset="0"/>
              </a:rPr>
              <a:t>kXy¯nÂ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>
                <a:latin typeface="ML-Aathira" pitchFamily="82" charset="0"/>
              </a:rPr>
              <a:t>{]`mab³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\t½mSpIqsS </a:t>
            </a:r>
            <a:r>
              <a:rPr lang="en-US" sz="2200" b="1" dirty="0" err="1">
                <a:latin typeface="ML-Aathira" pitchFamily="82" charset="0"/>
              </a:rPr>
              <a:t>hmgpþ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an½m\</a:t>
            </a:r>
            <a:r>
              <a:rPr lang="en-US" sz="2200" b="1" dirty="0" err="1">
                <a:latin typeface="ML-Aathira" pitchFamily="82" charset="0"/>
              </a:rPr>
              <a:t>ptheoaÀXy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hr</a:t>
            </a:r>
            <a:r>
              <a:rPr lang="en-US" sz="2200" b="1" dirty="0">
                <a:latin typeface="ML-Aathira" pitchFamily="82" charset="0"/>
              </a:rPr>
              <a:t>µ¯</a:t>
            </a:r>
            <a:r>
              <a:rPr lang="en-US" sz="2200" b="1" dirty="0" err="1">
                <a:latin typeface="ML-Aathira" pitchFamily="82" charset="0"/>
              </a:rPr>
              <a:t>nt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IobpK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km£yhpw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>
                <a:latin typeface="ML-Aathira" pitchFamily="82" charset="0"/>
              </a:rPr>
              <a:t>{]</a:t>
            </a:r>
            <a:r>
              <a:rPr lang="en-US" sz="2200" b="1" dirty="0" err="1">
                <a:latin typeface="ML-Aathira" pitchFamily="82" charset="0"/>
              </a:rPr>
              <a:t>kmZhpw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cmPmhmWh</a:t>
            </a:r>
            <a:r>
              <a:rPr lang="en-US" sz="2200" b="1" dirty="0">
                <a:latin typeface="ML-Aathira" pitchFamily="82" charset="0"/>
              </a:rPr>
              <a:t>³ ]t£</a:t>
            </a:r>
          </a:p>
          <a:p>
            <a:r>
              <a:rPr lang="en-US" sz="2200" b="1" dirty="0" err="1">
                <a:latin typeface="ML-Aathira" pitchFamily="82" charset="0"/>
              </a:rPr>
              <a:t>cmPyamkzÀKw</a:t>
            </a:r>
            <a:r>
              <a:rPr lang="en-US" sz="2200" b="1" dirty="0">
                <a:latin typeface="ML-Aathira" pitchFamily="82" charset="0"/>
              </a:rPr>
              <a:t>, </a:t>
            </a:r>
            <a:r>
              <a:rPr lang="en-US" sz="2200" b="1" dirty="0" err="1">
                <a:latin typeface="ML-Aathira" pitchFamily="82" charset="0"/>
              </a:rPr>
              <a:t>kz</a:t>
            </a:r>
            <a:r>
              <a:rPr lang="en-US" sz="2200" b="1" dirty="0" err="1">
                <a:latin typeface="ML-Aathira" pitchFamily="82" charset="0"/>
              </a:rPr>
              <a:t>´w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Pohcàaoa¶nÂ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Poht</a:t>
            </a:r>
            <a:r>
              <a:rPr lang="en-US" sz="2200" b="1" dirty="0">
                <a:latin typeface="ML-Aathira" pitchFamily="82" charset="0"/>
              </a:rPr>
              <a:t>\Iphm³ </a:t>
            </a:r>
            <a:r>
              <a:rPr lang="en-US" sz="2200" b="1" dirty="0" err="1">
                <a:latin typeface="ML-Aathira" pitchFamily="82" charset="0"/>
              </a:rPr>
              <a:t>Nn´n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qÀ¯nbmbv</a:t>
            </a:r>
            <a:r>
              <a:rPr lang="en-US" sz="2200" b="1" dirty="0">
                <a:latin typeface="ML-Aathira" pitchFamily="82" charset="0"/>
              </a:rPr>
              <a:t>  </a:t>
            </a:r>
            <a:r>
              <a:rPr lang="en-US" sz="2200" b="1" dirty="0">
                <a:latin typeface="ML-Aathira" pitchFamily="82" charset="0"/>
              </a:rPr>
              <a:t>{]</a:t>
            </a:r>
            <a:r>
              <a:rPr lang="en-US" sz="2200" b="1" dirty="0" err="1">
                <a:latin typeface="ML-Aathira" pitchFamily="82" charset="0"/>
              </a:rPr>
              <a:t>hmNIÀ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sNm¶sXms¡bpw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ssZhþ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]p{X\</a:t>
            </a:r>
            <a:r>
              <a:rPr lang="en-US" sz="2200" b="1" dirty="0" err="1">
                <a:latin typeface="ML-Aathira" pitchFamily="82" charset="0"/>
              </a:rPr>
              <a:t>nÂ</a:t>
            </a:r>
            <a:r>
              <a:rPr lang="en-US" sz="2200" b="1" dirty="0">
                <a:latin typeface="ML-Aathira" pitchFamily="82" charset="0"/>
              </a:rPr>
              <a:t>, </a:t>
            </a:r>
            <a:r>
              <a:rPr lang="en-US" sz="2200" b="1" dirty="0" err="1">
                <a:latin typeface="ML-Aathira" pitchFamily="82" charset="0"/>
              </a:rPr>
              <a:t>c£mIc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]²XnbnXmWtÃm!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aby-jesus-mary-joseph-by-dew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968925"/>
            <a:ext cx="5943600" cy="38128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282714"/>
            <a:ext cx="920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-h-N\w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hnh-cn¡mw</a:t>
            </a:r>
            <a:endParaRPr lang="en-US" sz="4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132582"/>
            <a:ext cx="69878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latin typeface="ML-Aathira" pitchFamily="82" charset="0"/>
              </a:rPr>
              <a:t>{]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\§</a:t>
            </a:r>
            <a:r>
              <a:rPr lang="en-US" sz="3200" b="1" dirty="0" err="1">
                <a:latin typeface="ML-Aathira" pitchFamily="82" charset="0"/>
              </a:rPr>
              <a:t>fpsS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qÀ¯oIcWamb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endParaRPr lang="en-US" sz="3200" b="1" dirty="0">
              <a:latin typeface="ML-Aathira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P\\s¯¡</a:t>
            </a:r>
            <a:r>
              <a:rPr lang="en-US" sz="3200" b="1" dirty="0" err="1">
                <a:latin typeface="ML-Aathira" pitchFamily="82" charset="0"/>
              </a:rPr>
              <a:t>pdn¨v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r>
              <a:rPr lang="en-US" sz="3200" b="1" dirty="0">
                <a:latin typeface="ML-Aathira" pitchFamily="82" charset="0"/>
              </a:rPr>
              <a:t>. (a-¯m. 1.18-þ25)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906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286000"/>
            <a:ext cx="845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"Ah³ </a:t>
            </a:r>
            <a:r>
              <a:rPr lang="en-US" sz="3200" b="1" dirty="0" err="1">
                <a:latin typeface="ML-Aathira" pitchFamily="82" charset="0"/>
              </a:rPr>
              <a:t>hfcpIbpw</a:t>
            </a:r>
            <a:r>
              <a:rPr lang="en-US" sz="3200" b="1" dirty="0">
                <a:latin typeface="ML-Aathira" pitchFamily="82" charset="0"/>
              </a:rPr>
              <a:t> Rm³ </a:t>
            </a:r>
            <a:r>
              <a:rPr lang="en-US" sz="3200" b="1" dirty="0" err="1">
                <a:latin typeface="ML-Aathira" pitchFamily="82" charset="0"/>
              </a:rPr>
              <a:t>IpdbpIbpw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thWw</a:t>
            </a:r>
            <a:r>
              <a:rPr lang="en-US" sz="3200" b="1" dirty="0">
                <a:latin typeface="ML-Aathira" pitchFamily="82" charset="0"/>
              </a:rPr>
              <a:t>' (</a:t>
            </a:r>
            <a:r>
              <a:rPr lang="en-US" sz="3200" b="1" dirty="0" err="1">
                <a:latin typeface="ML-Aathira" pitchFamily="82" charset="0"/>
              </a:rPr>
              <a:t>tbml</a:t>
            </a:r>
            <a:r>
              <a:rPr lang="en-US" sz="3200" b="1" dirty="0">
                <a:latin typeface="ML-Aathira" pitchFamily="82" charset="0"/>
              </a:rPr>
              <a:t>. 3:30)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001000" cy="2438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-am\w</a:t>
            </a:r>
          </a:p>
          <a:p>
            <a:pPr algn="just">
              <a:buNone/>
            </a:pPr>
            <a:r>
              <a:rPr lang="en-US" b="1" dirty="0">
                <a:latin typeface="ML-Aathira" pitchFamily="82" charset="0"/>
              </a:rPr>
              <a:t>		</a:t>
            </a:r>
            <a:r>
              <a:rPr lang="en-US" b="1" dirty="0" err="1">
                <a:latin typeface="ML-Aathira" pitchFamily="82" charset="0"/>
              </a:rPr>
              <a:t>c£I</a:t>
            </a:r>
            <a:r>
              <a:rPr lang="en-US" b="1" dirty="0">
                <a:latin typeface="ML-Aathira" pitchFamily="82" charset="0"/>
              </a:rPr>
              <a:t>\</a:t>
            </a:r>
            <a:r>
              <a:rPr lang="en-US" b="1" dirty="0" err="1">
                <a:latin typeface="ML-Aathira" pitchFamily="82" charset="0"/>
              </a:rPr>
              <a:t>mb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Cutimsb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temI¯n</a:t>
            </a:r>
            <a:r>
              <a:rPr lang="en-US" b="1" dirty="0">
                <a:latin typeface="ML-Aathira" pitchFamily="82" charset="0"/>
              </a:rPr>
              <a:t>\p </a:t>
            </a:r>
            <a:r>
              <a:rPr lang="en-US" b="1" dirty="0" err="1">
                <a:latin typeface="ML-Aathira" pitchFamily="82" charset="0"/>
              </a:rPr>
              <a:t>ImWn¨p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sImSp</a:t>
            </a:r>
            <a:r>
              <a:rPr lang="en-US" b="1" dirty="0">
                <a:latin typeface="ML-Aathira" pitchFamily="82" charset="0"/>
              </a:rPr>
              <a:t>¯ </a:t>
            </a:r>
            <a:r>
              <a:rPr lang="en-US" b="1" dirty="0" err="1">
                <a:latin typeface="ML-Aathira" pitchFamily="82" charset="0"/>
              </a:rPr>
              <a:t>kv</a:t>
            </a:r>
            <a:r>
              <a:rPr lang="en-US" b="1" dirty="0">
                <a:latin typeface="ML-Aathira" pitchFamily="82" charset="0"/>
              </a:rPr>
              <a:t>\m]</a:t>
            </a:r>
            <a:r>
              <a:rPr lang="en-US" b="1" dirty="0" err="1">
                <a:latin typeface="ML-Aathira" pitchFamily="82" charset="0"/>
              </a:rPr>
              <a:t>Itbml¶ms</a:t>
            </a:r>
            <a:r>
              <a:rPr lang="en-US" b="1" dirty="0">
                <a:latin typeface="ML-Aathira" pitchFamily="82" charset="0"/>
              </a:rPr>
              <a:t>\</a:t>
            </a:r>
            <a:r>
              <a:rPr lang="en-US" b="1" dirty="0" err="1">
                <a:latin typeface="ML-Aathira" pitchFamily="82" charset="0"/>
              </a:rPr>
              <a:t>t¸mse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Rm</a:t>
            </a:r>
            <a:r>
              <a:rPr lang="en-US" b="1" dirty="0">
                <a:latin typeface="ML-Aathira" pitchFamily="82" charset="0"/>
              </a:rPr>
              <a:t>\pw </a:t>
            </a:r>
            <a:r>
              <a:rPr lang="en-US" b="1" dirty="0" err="1">
                <a:latin typeface="ML-Aathira" pitchFamily="82" charset="0"/>
              </a:rPr>
              <a:t>Fsâ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Iq«pImÀ¡v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Cutimsb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ImWn¨psImSp¡pw</a:t>
            </a:r>
            <a:r>
              <a:rPr lang="en-US" b="1" dirty="0">
                <a:latin typeface="ML-Aathira" pitchFamily="82" charset="0"/>
              </a:rPr>
              <a:t>.</a:t>
            </a:r>
          </a:p>
          <a:p>
            <a:pPr algn="just">
              <a:buNone/>
            </a:pPr>
            <a:endParaRPr lang="en-US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c£I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temI¯n</a:t>
            </a:r>
            <a:r>
              <a:rPr lang="en-US" sz="3000" b="1" dirty="0">
                <a:latin typeface="ML-Aathira" pitchFamily="82" charset="0"/>
              </a:rPr>
              <a:t>\p 			\</a:t>
            </a:r>
            <a:r>
              <a:rPr lang="en-US" sz="3000" b="1" dirty="0" err="1">
                <a:latin typeface="ML-Aathira" pitchFamily="82" charset="0"/>
              </a:rPr>
              <a:t>ÂIpsa</a:t>
            </a:r>
            <a:r>
              <a:rPr lang="en-US" sz="3000" b="1" dirty="0">
                <a:latin typeface="ML-Aathira" pitchFamily="82" charset="0"/>
              </a:rPr>
              <a:t>¶ {]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D­mbn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{]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\§</a:t>
            </a:r>
            <a:r>
              <a:rPr lang="en-US" sz="3000" b="1" dirty="0" err="1">
                <a:latin typeface="ML-Aathira" pitchFamily="82" charset="0"/>
              </a:rPr>
              <a:t>fpsS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qÀ¯oIcWamWv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84582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\</a:t>
            </a:r>
            <a:r>
              <a:rPr lang="en-US" sz="3000" b="1" dirty="0" err="1">
                <a:latin typeface="ML-Aathira" pitchFamily="82" charset="0"/>
              </a:rPr>
              <a:t>ap¡mbn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c£Is</a:t>
            </a:r>
            <a:r>
              <a:rPr lang="en-US" sz="3000" b="1" dirty="0">
                <a:latin typeface="ML-Aathira" pitchFamily="82" charset="0"/>
              </a:rPr>
              <a:t>\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\mw </a:t>
            </a:r>
            <a:r>
              <a:rPr lang="en-US" sz="3000" b="1" dirty="0" err="1">
                <a:latin typeface="ML-Aathira" pitchFamily="82" charset="0"/>
              </a:rPr>
              <a:t>kvXpXn¡Ww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temIc£I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Cutimsb¡pdn¨p</a:t>
            </a:r>
            <a:r>
              <a:rPr lang="en-US" sz="3000" b="1" dirty="0">
                <a:latin typeface="ML-Aathira" pitchFamily="82" charset="0"/>
              </a:rPr>
              <a:t> 			\mw </a:t>
            </a:r>
            <a:r>
              <a:rPr lang="en-US" sz="3000" b="1" dirty="0" err="1">
                <a:latin typeface="ML-Aathira" pitchFamily="82" charset="0"/>
              </a:rPr>
              <a:t>aäpÅhtcmSp</a:t>
            </a:r>
            <a:r>
              <a:rPr lang="en-US" sz="3000" b="1" dirty="0">
                <a:latin typeface="ML-Aathira" pitchFamily="82" charset="0"/>
              </a:rPr>
              <a:t> ]dbm³ ISs¸«</a:t>
            </a:r>
            <a:r>
              <a:rPr lang="en-US" sz="3000" b="1" dirty="0" err="1">
                <a:latin typeface="ML-Aathira" pitchFamily="82" charset="0"/>
              </a:rPr>
              <a:t>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Iq«pImÀ¡p</a:t>
            </a:r>
            <a:r>
              <a:rPr lang="en-US" sz="3000" b="1" dirty="0">
                <a:latin typeface="ML-Aathira" pitchFamily="82" charset="0"/>
              </a:rPr>
              <a:t>  	]</a:t>
            </a:r>
            <a:r>
              <a:rPr lang="en-US" sz="3000" b="1" dirty="0" err="1">
                <a:latin typeface="ML-Aathira" pitchFamily="82" charset="0"/>
              </a:rPr>
              <a:t>cnNbs¸Sp¯pw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282714"/>
            <a:ext cx="2133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15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405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anin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-lm-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sb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-¡p-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dn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-¨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pÅ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hmKvZm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-\-§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fpw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{]h-N-\-§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fpw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6" name="Picture 5" descr="Chapter_15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676400" y="3048000"/>
            <a:ext cx="5714779" cy="37338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oulose\Desktop\New folder\feat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133600" y="762000"/>
            <a:ext cx="4755336" cy="3048000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4267200"/>
            <a:ext cx="6934200" cy="1676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ad¶p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Poh-n¡p</a:t>
            </a:r>
            <a:r>
              <a:rPr lang="en-US" sz="3000" b="1" dirty="0">
                <a:latin typeface="ML-Aathira" pitchFamily="82" charset="0"/>
              </a:rPr>
              <a:t>¶ P\-¯n\p {]h-mN-I³amÀ </a:t>
            </a:r>
            <a:r>
              <a:rPr lang="en-US" sz="3000" b="1" dirty="0" err="1">
                <a:latin typeface="ML-Aathira" pitchFamily="82" charset="0"/>
              </a:rPr>
              <a:t>ap</a:t>
            </a:r>
            <a:r>
              <a:rPr lang="en-US" sz="3000" b="1" dirty="0">
                <a:latin typeface="ML-Aathira" pitchFamily="82" charset="0"/>
              </a:rPr>
              <a:t>¶-</a:t>
            </a:r>
            <a:r>
              <a:rPr lang="en-US" sz="3000" b="1" dirty="0" err="1">
                <a:latin typeface="ML-Aathira" pitchFamily="82" charset="0"/>
              </a:rPr>
              <a:t>dn-bn¸p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</a:t>
            </a:r>
            <a:r>
              <a:rPr lang="en-US" sz="3000" b="1" dirty="0">
                <a:latin typeface="ML-Aathira" pitchFamily="82" charset="0"/>
              </a:rPr>
              <a:t>. P\-¯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Ie-lhpw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Ak</a:t>
            </a:r>
            <a:r>
              <a:rPr lang="en-US" sz="3000" b="1" dirty="0">
                <a:latin typeface="ML-Aathira" pitchFamily="82" charset="0"/>
              </a:rPr>
              <a:t>-am-[m-\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SÀ¶p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c£-I-s\-¡p-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dn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-¨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pÅ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hmKvZm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-\-§Ä</a:t>
            </a:r>
            <a:endParaRPr lang="en-US" sz="4000" dirty="0">
              <a:latin typeface="ML-Aathira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1534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tami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 C{km-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tbÂ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 P\-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t¯mSp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dªp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L-Aathira" pitchFamily="82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IÀ¯mhv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-fn-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-¿p-¶p. "\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ktlm-Z-c³am-cpsS CS-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bnÂ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n¶p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¶-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t¸m-semcp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{]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-N-Is\ Rm³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AhÀ¡p-th­n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-¡pw.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Fsâ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hm¡p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-IÄ Rm³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Ahsâ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mhnÂ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£-]n-¡pw. Rm³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Iev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]n-¡p-¶-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sXÃmw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Ah³ Ah-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tcmSp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]d-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bpw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'. 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3000" dirty="0">
                <a:latin typeface="ML-Aathira" pitchFamily="82" charset="0"/>
              </a:rPr>
              <a:t>					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(\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-am-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¯-\w18.18)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GZ³tXm-«-¯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h¨pw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c£-I-s\-¸-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än-bpÅ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hmKvZm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-\-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-­v.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000" b="1" dirty="0">
                <a:solidFill>
                  <a:srgbClr val="FF0000"/>
                </a:solidFill>
                <a:latin typeface="ML-Aathira" pitchFamily="82" charset="0"/>
              </a:rPr>
              <a:t>c£-I-s\-¡p-dn-¨pÅ {]h-N-\-§Ä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76400"/>
            <a:ext cx="80772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51510" indent="-51435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AutoNum type="arabicPeriod"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Gi</a:t>
            </a:r>
            <a:r>
              <a:rPr lang="en-US" sz="3000" dirty="0">
                <a:latin typeface="ML-Aathira" pitchFamily="82" charset="0"/>
              </a:rPr>
              <a:t>-¿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	C½m-\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pthÂ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{]h-N-\w.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"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bphXn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KÀ`w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[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cn¨v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]p{Xs\ {]h-k-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hn¡pw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. Ah³  C½m-\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pthÂ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F¶p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hnfn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-¡-s¸-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Spw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'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marL="651510" indent="-51435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000" dirty="0">
                <a:latin typeface="ML-Aathira" pitchFamily="82" charset="0"/>
              </a:rPr>
              <a:t>	C½m-\</a:t>
            </a:r>
            <a:r>
              <a:rPr lang="en-US" sz="3000" dirty="0" err="1">
                <a:latin typeface="ML-Aathira" pitchFamily="82" charset="0"/>
              </a:rPr>
              <a:t>pthÂ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F¶hm¡nsâ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AÀ°w</a:t>
            </a:r>
            <a:endParaRPr lang="en-US" sz="3000" dirty="0">
              <a:latin typeface="ML-Aathira" pitchFamily="82" charset="0"/>
            </a:endParaRPr>
          </a:p>
          <a:p>
            <a:pPr marL="651510" indent="-51435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\t½mSp-IqsS </a:t>
            </a:r>
          </a:p>
          <a:p>
            <a:pPr marL="65151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2.  	Pd-an-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bpsS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{]h-N\w:  "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Zmho-Znsâ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`h-\-¯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n¶p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 	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oXn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-am-\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mb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Hcp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apfsb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Rm³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InfnÀ¸n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-¡pw'.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0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676400"/>
            <a:ext cx="822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3000" dirty="0">
                <a:latin typeface="ML-Aathira" pitchFamily="82" charset="0"/>
              </a:rPr>
              <a:t>3.		</a:t>
            </a:r>
            <a:r>
              <a:rPr lang="en-US" sz="3000" dirty="0" err="1">
                <a:latin typeface="ML-Aathira" pitchFamily="82" charset="0"/>
              </a:rPr>
              <a:t>aäp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hm</a:t>
            </a:r>
            <a:r>
              <a:rPr lang="en-US" sz="3000" dirty="0">
                <a:latin typeface="ML-Aathira" pitchFamily="82" charset="0"/>
              </a:rPr>
              <a:t>-N-I-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]cm-</a:t>
            </a:r>
            <a:r>
              <a:rPr lang="en-US" sz="3000" dirty="0" err="1">
                <a:latin typeface="ML-Aathira" pitchFamily="82" charset="0"/>
              </a:rPr>
              <a:t>aÀÈ</a:t>
            </a:r>
            <a:r>
              <a:rPr lang="en-US" sz="3000" dirty="0">
                <a:latin typeface="ML-Aathira" pitchFamily="82" charset="0"/>
              </a:rPr>
              <a:t>-§Ä: </a:t>
            </a:r>
            <a:r>
              <a:rPr lang="en-US" sz="3000" dirty="0" err="1">
                <a:latin typeface="ML-Aathira" pitchFamily="82" charset="0"/>
              </a:rPr>
              <a:t>Zmho-Znsâ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hwi</a:t>
            </a:r>
            <a:r>
              <a:rPr lang="en-US" sz="3000" dirty="0">
                <a:latin typeface="ML-Aathira" pitchFamily="82" charset="0"/>
              </a:rPr>
              <a:t>-hp-</a:t>
            </a:r>
            <a:r>
              <a:rPr lang="en-US" sz="3000" dirty="0" err="1">
                <a:latin typeface="ML-Aathira" pitchFamily="82" charset="0"/>
              </a:rPr>
              <a:t>ambn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anin</a:t>
            </a:r>
            <a:r>
              <a:rPr lang="en-US" sz="3000" dirty="0">
                <a:latin typeface="ML-Aathira" pitchFamily="82" charset="0"/>
              </a:rPr>
              <a:t>-lm-</a:t>
            </a:r>
            <a:r>
              <a:rPr lang="en-US" sz="3000" dirty="0" err="1">
                <a:latin typeface="ML-Aathira" pitchFamily="82" charset="0"/>
              </a:rPr>
              <a:t>bv¡pÅ</a:t>
            </a:r>
            <a:r>
              <a:rPr lang="en-US" sz="3000" dirty="0">
                <a:latin typeface="ML-Aathira" pitchFamily="82" charset="0"/>
              </a:rPr>
              <a:t> _</a:t>
            </a:r>
            <a:r>
              <a:rPr lang="en-US" sz="3000" dirty="0" err="1">
                <a:latin typeface="ML-Aathira" pitchFamily="82" charset="0"/>
              </a:rPr>
              <a:t>Ôw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mYm</a:t>
            </a:r>
            <a:r>
              <a:rPr lang="en-US" sz="3000" dirty="0">
                <a:latin typeface="ML-Aathira" pitchFamily="82" charset="0"/>
              </a:rPr>
              <a:t>-\pw, </a:t>
            </a:r>
            <a:r>
              <a:rPr lang="en-US" sz="3000" dirty="0" err="1">
                <a:latin typeface="ML-Aathira" pitchFamily="82" charset="0"/>
              </a:rPr>
              <a:t>Psd</a:t>
            </a:r>
            <a:r>
              <a:rPr lang="en-US" sz="3000" dirty="0">
                <a:latin typeface="ML-Aathira" pitchFamily="82" charset="0"/>
              </a:rPr>
              <a:t>-an-</a:t>
            </a:r>
            <a:r>
              <a:rPr lang="en-US" sz="3000" dirty="0" err="1">
                <a:latin typeface="ML-Aathira" pitchFamily="82" charset="0"/>
              </a:rPr>
              <a:t>bmbpw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kqNn</a:t>
            </a:r>
            <a:r>
              <a:rPr lang="en-US" sz="3000" dirty="0">
                <a:latin typeface="ML-Aathira" pitchFamily="82" charset="0"/>
              </a:rPr>
              <a:t>-¸n-	¡</a:t>
            </a:r>
            <a:r>
              <a:rPr lang="en-US" sz="3000" dirty="0" err="1">
                <a:latin typeface="ML-Aathira" pitchFamily="82" charset="0"/>
              </a:rPr>
              <a:t>p¶p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marL="651510" lvl="0" indent="-51435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3000" dirty="0">
                <a:latin typeface="ML-Aathira" pitchFamily="82" charset="0"/>
              </a:rPr>
              <a:t>4.		</a:t>
            </a:r>
            <a:r>
              <a:rPr lang="en-US" sz="3000" dirty="0" err="1">
                <a:latin typeface="ML-Aathira" pitchFamily="82" charset="0"/>
              </a:rPr>
              <a:t>an¡þ</a:t>
            </a: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aninlm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bpK</a:t>
            </a:r>
            <a:r>
              <a:rPr lang="en-US" sz="3000" dirty="0">
                <a:latin typeface="ML-Aathira" pitchFamily="82" charset="0"/>
              </a:rPr>
              <a:t>-§</a:t>
            </a:r>
            <a:r>
              <a:rPr lang="en-US" sz="3000" dirty="0" err="1">
                <a:latin typeface="ML-Aathira" pitchFamily="82" charset="0"/>
              </a:rPr>
              <a:t>Ä¡p</a:t>
            </a:r>
            <a:r>
              <a:rPr lang="en-US" sz="3000" dirty="0">
                <a:latin typeface="ML-Aathira" pitchFamily="82" charset="0"/>
              </a:rPr>
              <a:t> apt¼bpÅ-h³ </a:t>
            </a:r>
            <a:r>
              <a:rPr lang="en-US" sz="3000" dirty="0" err="1">
                <a:latin typeface="ML-Aathira" pitchFamily="82" charset="0"/>
              </a:rPr>
              <a:t>F¶p</a:t>
            </a:r>
            <a:r>
              <a:rPr lang="en-US" sz="3000" dirty="0">
                <a:latin typeface="ML-Aathira" pitchFamily="82" charset="0"/>
              </a:rPr>
              <a:t> {]h-	</a:t>
            </a:r>
            <a:r>
              <a:rPr lang="en-US" sz="3000" dirty="0" err="1">
                <a:latin typeface="ML-Aathira" pitchFamily="82" charset="0"/>
              </a:rPr>
              <a:t>Nn¨p</a:t>
            </a:r>
            <a:endParaRPr lang="en-US" sz="3000" dirty="0">
              <a:latin typeface="ML-Aathira" pitchFamily="82" charset="0"/>
            </a:endParaRPr>
          </a:p>
          <a:p>
            <a:pPr marL="651510" lvl="0" indent="-51435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3000" dirty="0">
                <a:latin typeface="ML-Aathira" pitchFamily="82" charset="0"/>
              </a:rPr>
              <a:t>5.		kJ-</a:t>
            </a:r>
            <a:r>
              <a:rPr lang="en-US" sz="3000" dirty="0" err="1">
                <a:latin typeface="ML-Aathira" pitchFamily="82" charset="0"/>
              </a:rPr>
              <a:t>dnb</a:t>
            </a:r>
            <a:r>
              <a:rPr lang="en-US" sz="3000" dirty="0">
                <a:latin typeface="ML-Aathira" pitchFamily="82" charset="0"/>
              </a:rPr>
              <a:t> þ   </a:t>
            </a:r>
            <a:r>
              <a:rPr lang="en-US" sz="3000" dirty="0" err="1">
                <a:latin typeface="ML-Aathira" pitchFamily="82" charset="0"/>
              </a:rPr>
              <a:t>Igp</a:t>
            </a:r>
            <a:r>
              <a:rPr lang="en-US" sz="3000" dirty="0">
                <a:latin typeface="ML-Aathira" pitchFamily="82" charset="0"/>
              </a:rPr>
              <a:t>-X-¡p-«n-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pd¯p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Ibdn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¶ 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\-	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zn</a:t>
            </a:r>
            <a:r>
              <a:rPr lang="en-US" sz="3000" dirty="0">
                <a:latin typeface="ML-Aathira" pitchFamily="82" charset="0"/>
              </a:rPr>
              <a:t>-X-\</a:t>
            </a:r>
            <a:r>
              <a:rPr lang="en-US" sz="3000" dirty="0" err="1">
                <a:latin typeface="ML-Aathira" pitchFamily="82" charset="0"/>
              </a:rPr>
              <a:t>mb</a:t>
            </a:r>
            <a:r>
              <a:rPr lang="en-US" sz="3000" dirty="0">
                <a:latin typeface="ML-Aathira" pitchFamily="82" charset="0"/>
              </a:rPr>
              <a:t>    </a:t>
            </a:r>
            <a:r>
              <a:rPr lang="en-US" sz="3000" dirty="0" err="1">
                <a:latin typeface="ML-Aathira" pitchFamily="82" charset="0"/>
              </a:rPr>
              <a:t>cmPm-hv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651510" lvl="0" indent="-51435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3000" dirty="0">
                <a:latin typeface="ML-Aathira" pitchFamily="82" charset="0"/>
              </a:rPr>
              <a:t>6.		</a:t>
            </a:r>
            <a:r>
              <a:rPr lang="en-US" sz="3000" dirty="0" err="1">
                <a:latin typeface="ML-Aathira" pitchFamily="82" charset="0"/>
              </a:rPr>
              <a:t>Fk</a:t>
            </a:r>
            <a:r>
              <a:rPr lang="en-US" sz="3000" dirty="0">
                <a:latin typeface="ML-Aathira" pitchFamily="82" charset="0"/>
              </a:rPr>
              <a:t>-¡n-</a:t>
            </a:r>
            <a:r>
              <a:rPr lang="en-US" sz="3000" dirty="0" err="1">
                <a:latin typeface="ML-Aathira" pitchFamily="82" charset="0"/>
              </a:rPr>
              <a:t>tbÂþ</a:t>
            </a:r>
            <a:r>
              <a:rPr lang="en-US" sz="3000" dirty="0">
                <a:latin typeface="ML-Aathira" pitchFamily="82" charset="0"/>
              </a:rPr>
              <a:t>   </a:t>
            </a:r>
            <a:r>
              <a:rPr lang="en-US" sz="3000" dirty="0" err="1">
                <a:latin typeface="ML-Aathira" pitchFamily="82" charset="0"/>
              </a:rPr>
              <a:t>aninl</a:t>
            </a:r>
            <a:r>
              <a:rPr lang="en-US" sz="3000" dirty="0">
                <a:latin typeface="ML-Aathira" pitchFamily="82" charset="0"/>
              </a:rPr>
              <a:t> \Ã CS-b³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/>
        </p:nvGraphicFramePr>
        <p:xfrm>
          <a:off x="-152400" y="1676400"/>
          <a:ext cx="6705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 descr="1%20(4)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6319822" y="2590800"/>
            <a:ext cx="2747978" cy="169499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205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\m]-I-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tbm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-l-¶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k£yw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ctr">
              <a:buNone/>
            </a:pPr>
            <a:r>
              <a:rPr lang="en-US" sz="3000" b="1" dirty="0" err="1">
                <a:latin typeface="ML-Aathira" pitchFamily="82" charset="0"/>
              </a:rPr>
              <a:t>anin-lmbv¡v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hgn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sbm</a:t>
            </a:r>
            <a:r>
              <a:rPr lang="en-US" sz="3000" b="1" dirty="0">
                <a:latin typeface="ML-Aathira" pitchFamily="82" charset="0"/>
              </a:rPr>
              <a:t>-cp-¡n-b-h³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685801"/>
            <a:ext cx="8153400" cy="4876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{]h-N-\-§-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fpsS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qÀ¯o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cWw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ctr">
              <a:buNone/>
            </a:pPr>
            <a:r>
              <a:rPr lang="pt-BR" sz="3000" dirty="0">
                <a:latin typeface="ML-Aathira" pitchFamily="82" charset="0"/>
              </a:rPr>
              <a:t>{]h-N-\-§-sfÃmw ]qÀ¯n-bm-Ip-¶Xv Cutim-bn-em-Wv.</a:t>
            </a:r>
          </a:p>
          <a:p>
            <a:pPr marL="0" indent="0" algn="just">
              <a:buNone/>
            </a:pPr>
            <a:r>
              <a:rPr lang="pt-BR" sz="3000" dirty="0">
                <a:latin typeface="ML-Aathira" pitchFamily="82" charset="0"/>
              </a:rPr>
              <a:t> </a:t>
            </a:r>
            <a:br>
              <a:rPr lang="pt-BR" sz="3000" dirty="0">
                <a:latin typeface="ML-Aathira" pitchFamily="82" charset="0"/>
              </a:rPr>
            </a:br>
            <a:r>
              <a:rPr lang="pt-BR" sz="3000" dirty="0">
                <a:latin typeface="ML-Aathira" pitchFamily="82" charset="0"/>
              </a:rPr>
              <a:t>	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dp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Zo</a:t>
            </a:r>
            <a:r>
              <a:rPr lang="en-US" sz="3000" dirty="0">
                <a:latin typeface="ML-Aathira" pitchFamily="82" charset="0"/>
              </a:rPr>
              <a:t>-km-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cw</a:t>
            </a:r>
            <a:r>
              <a:rPr lang="en-US" sz="3000" dirty="0">
                <a:latin typeface="ML-Aathira" pitchFamily="82" charset="0"/>
              </a:rPr>
              <a:t>-`n¨ </a:t>
            </a:r>
            <a:r>
              <a:rPr lang="en-US" sz="3000" dirty="0" err="1">
                <a:latin typeface="ML-Aathira" pitchFamily="82" charset="0"/>
              </a:rPr>
              <a:t>c£m</a:t>
            </a:r>
            <a:r>
              <a:rPr lang="en-US" sz="3000" dirty="0">
                <a:latin typeface="ML-Aathira" pitchFamily="82" charset="0"/>
              </a:rPr>
              <a:t>-I-c-]-²Xn ]g-b-\n-b-a-¯n-</a:t>
            </a:r>
            <a:r>
              <a:rPr lang="en-US" sz="3000" dirty="0" err="1">
                <a:latin typeface="ML-Aathira" pitchFamily="82" charset="0"/>
              </a:rPr>
              <a:t>eqsS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XpSÀ¶v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pXnb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-a-¯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qÀ¯n-bm-bn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0" indent="0" algn="ctr">
              <a:buNone/>
            </a:pPr>
            <a:r>
              <a:rPr lang="en-US" sz="3000" dirty="0">
                <a:latin typeface="ML-Aathira" pitchFamily="82" charset="0"/>
              </a:rPr>
              <a:t>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Cutim-bpsS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Ipcn-ineqsSbpÅ</a:t>
            </a:r>
            <a:r>
              <a:rPr lang="en-US" sz="3000" dirty="0">
                <a:latin typeface="ML-Aathira" pitchFamily="82" charset="0"/>
              </a:rPr>
              <a:t> c£  A\p-`-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-¡p-¶-h-</a:t>
            </a:r>
            <a:r>
              <a:rPr lang="en-US" sz="3000" dirty="0" err="1">
                <a:latin typeface="ML-Aathira" pitchFamily="82" charset="0"/>
              </a:rPr>
              <a:t>cmWp</a:t>
            </a:r>
            <a:r>
              <a:rPr lang="en-US" sz="3000" dirty="0">
                <a:latin typeface="ML-Aathira" pitchFamily="82" charset="0"/>
              </a:rPr>
              <a:t> \mw.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5334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2667000"/>
            <a:ext cx="67056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{]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\§</a:t>
            </a:r>
            <a:r>
              <a:rPr lang="en-US" sz="3200" b="1" dirty="0" err="1">
                <a:latin typeface="ML-Aathira" pitchFamily="82" charset="0"/>
              </a:rPr>
              <a:t>fpsS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qÀ¯oIcWamb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pt-BR" sz="3200" b="1" dirty="0">
                <a:latin typeface="ML-Aathira" pitchFamily="82" charset="0"/>
              </a:rPr>
              <a:t>c£I\mb A§sb kzoIcn¡m³ R§sf \p{Kln¡Wta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176</Words>
  <Application>Microsoft Office PowerPoint</Application>
  <PresentationFormat>On-screen Show (4:3)</PresentationFormat>
  <Paragraphs>76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256</cp:revision>
  <dcterms:created xsi:type="dcterms:W3CDTF">2012-01-18T04:19:31Z</dcterms:created>
  <dcterms:modified xsi:type="dcterms:W3CDTF">2013-10-31T05:11:25Z</dcterms:modified>
</cp:coreProperties>
</file>